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19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OBJEC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 スライド" type="title">
  <p:cSld name="TITLE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縦書きテキスト" type="vertTitleAndTx">
  <p:cSld name="VERTICAL_TITLE_AND_VERTICAL_TEX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 rot="5400000">
            <a:off x="7285038" y="1828802"/>
            <a:ext cx="5851525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body" idx="1"/>
          </p:nvPr>
        </p:nvSpPr>
        <p:spPr>
          <a:xfrm rot="5400000">
            <a:off x="1697038" y="-812799"/>
            <a:ext cx="5851525" cy="80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縦書きテキスト" type="vertTx">
  <p:cSld name="VERTICAL_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 rot="5400000">
            <a:off x="3833019" y="-1623219"/>
            <a:ext cx="4525962" cy="109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>
            <a:spLocks noGrp="1"/>
          </p:cNvSpPr>
          <p:nvPr>
            <p:ph type="pic" idx="2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コンテンツ" type="objTx">
  <p:cSld name="OBJECT_WITH_CAPTIO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8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dt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ft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sldNum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body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dt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ft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sldNum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/>
        </p:nvSpPr>
        <p:spPr>
          <a:xfrm>
            <a:off x="666750" y="247420"/>
            <a:ext cx="10877550" cy="2681287"/>
          </a:xfrm>
          <a:prstGeom prst="rect">
            <a:avLst/>
          </a:prstGeom>
          <a:solidFill>
            <a:srgbClr val="000090"/>
          </a:solidFill>
          <a:ln w="9525" cap="flat" cmpd="sng">
            <a:solidFill>
              <a:srgbClr val="0000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Meiryo"/>
              <a:buNone/>
            </a:pPr>
            <a:r>
              <a:rPr lang="en-US" sz="3600" b="1" i="0" u="none" strike="noStrike" cap="none" dirty="0" err="1">
                <a:solidFill>
                  <a:schemeClr val="lt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日本病院薬剤師会</a:t>
            </a:r>
            <a:r>
              <a:rPr lang="en-US" sz="3600" b="1" i="0" u="none" strike="noStrike" cap="none" dirty="0">
                <a:solidFill>
                  <a:schemeClr val="lt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 </a:t>
            </a:r>
            <a:r>
              <a:rPr lang="en-US" sz="3600" b="1" i="0" u="none" strike="noStrike" cap="none" dirty="0" err="1">
                <a:solidFill>
                  <a:schemeClr val="lt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東北ブロック</a:t>
            </a:r>
            <a:endParaRPr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Meiryo"/>
              <a:buNone/>
            </a:pPr>
            <a:r>
              <a:rPr lang="en-US" sz="3600" b="1" i="0" u="none" strike="noStrike" cap="none">
                <a:solidFill>
                  <a:schemeClr val="lt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第14回学術大会</a:t>
            </a:r>
            <a:endParaRPr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1" i="0" u="none" strike="noStrike" cap="none" dirty="0">
              <a:solidFill>
                <a:schemeClr val="lt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"/>
              <a:sym typeface="Meiry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Meiryo"/>
              <a:buNone/>
            </a:pPr>
            <a:r>
              <a:rPr lang="en-US" sz="4800" b="1" i="0" u="none" strike="noStrike" cap="none" dirty="0" err="1">
                <a:solidFill>
                  <a:schemeClr val="lt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利益相反の開示</a:t>
            </a:r>
            <a:endParaRPr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666750" y="3162070"/>
            <a:ext cx="10877550" cy="3244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None/>
            </a:pPr>
            <a:r>
              <a:rPr lang="en-US" sz="2400" b="1" i="0" u="none" strike="noStrike" cap="none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Arial"/>
              </a:rPr>
              <a:t> </a:t>
            </a:r>
            <a:r>
              <a:rPr lang="en-US" sz="2400" b="1" i="0" u="none" strike="noStrike" cap="none" dirty="0" err="1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Arial"/>
              </a:rPr>
              <a:t>演題発表に関連し、開示すべき利益相反関係にある企業など</a:t>
            </a:r>
            <a:endParaRPr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42900" marR="0" lvl="0" indent="-342900" algn="l" rtl="0">
              <a:lnSpc>
                <a:spcPct val="17857"/>
              </a:lnSpc>
              <a:spcBef>
                <a:spcPts val="56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Arial"/>
              <a:buNone/>
            </a:pPr>
            <a:r>
              <a:rPr lang="en-US" sz="2400" b="1" i="0" u="none" strike="noStrike" cap="none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Arial"/>
              </a:rPr>
              <a:t>  </a:t>
            </a:r>
            <a:endParaRPr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42900" marR="0" lvl="0" indent="-342900" algn="l" rtl="0">
              <a:lnSpc>
                <a:spcPct val="107142"/>
              </a:lnSpc>
              <a:spcBef>
                <a:spcPts val="56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Arial"/>
              <a:buNone/>
            </a:pPr>
            <a:r>
              <a:rPr lang="ja-JP" altLang="en-US" sz="2400" b="1" i="0" u="none" strike="noStrike" cap="none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Arial"/>
              </a:rPr>
              <a:t>　　①</a:t>
            </a:r>
            <a:r>
              <a:rPr lang="en-US" sz="2400" b="1" i="0" u="none" strike="noStrike" cap="none" dirty="0" err="1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Arial"/>
              </a:rPr>
              <a:t>報酬</a:t>
            </a:r>
            <a:r>
              <a:rPr lang="en-US" sz="2400" b="1" i="0" u="none" strike="noStrike" cap="none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Arial"/>
              </a:rPr>
              <a:t>：			●●</a:t>
            </a:r>
            <a:r>
              <a:rPr lang="en-US" sz="2400" b="1" i="0" u="none" strike="noStrike" cap="none" dirty="0" err="1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Arial"/>
              </a:rPr>
              <a:t>製薬</a:t>
            </a:r>
            <a:endParaRPr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42900" marR="0" lvl="0" indent="-342900" algn="l" rtl="0">
              <a:lnSpc>
                <a:spcPct val="125000"/>
              </a:lnSpc>
              <a:spcBef>
                <a:spcPts val="48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None/>
            </a:pPr>
            <a:r>
              <a:rPr lang="en-US" sz="2400" b="1" i="0" u="none" strike="noStrike" cap="none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Arial"/>
              </a:rPr>
              <a:t>　　②</a:t>
            </a:r>
            <a:r>
              <a:rPr lang="en-US" sz="2400" b="1" i="0" u="none" strike="noStrike" cap="none" dirty="0" err="1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Arial"/>
              </a:rPr>
              <a:t>株保有・利益</a:t>
            </a:r>
            <a:r>
              <a:rPr lang="en-US" sz="2400" b="1" i="0" u="none" strike="noStrike" cap="none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Arial"/>
              </a:rPr>
              <a:t>：		</a:t>
            </a:r>
            <a:r>
              <a:rPr lang="en-US" sz="2400" b="1" i="0" u="none" strike="noStrike" cap="none" dirty="0" err="1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Arial"/>
              </a:rPr>
              <a:t>なし</a:t>
            </a:r>
            <a:endParaRPr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42900" marR="0" lvl="0" indent="-342900" algn="l" rtl="0">
              <a:lnSpc>
                <a:spcPct val="125000"/>
              </a:lnSpc>
              <a:spcBef>
                <a:spcPts val="48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None/>
            </a:pPr>
            <a:r>
              <a:rPr lang="en-US" sz="2400" b="1" i="0" u="none" strike="noStrike" cap="none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Arial"/>
              </a:rPr>
              <a:t>　　③</a:t>
            </a:r>
            <a:r>
              <a:rPr lang="en-US" sz="2400" b="1" i="0" u="none" strike="noStrike" cap="none" dirty="0" err="1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Arial"/>
              </a:rPr>
              <a:t>知的財産権使用料</a:t>
            </a:r>
            <a:r>
              <a:rPr lang="en-US" sz="2400" b="1" i="0" u="none" strike="noStrike" cap="none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Arial"/>
              </a:rPr>
              <a:t>：	</a:t>
            </a:r>
            <a:r>
              <a:rPr lang="en-US" sz="2400" b="1" i="0" u="none" strike="noStrike" cap="none" dirty="0" err="1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Arial"/>
              </a:rPr>
              <a:t>なし</a:t>
            </a:r>
            <a:endParaRPr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42900" marR="0" lvl="0" indent="-342900" algn="l" rtl="0">
              <a:lnSpc>
                <a:spcPct val="125000"/>
              </a:lnSpc>
              <a:spcBef>
                <a:spcPts val="48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None/>
            </a:pPr>
            <a:r>
              <a:rPr lang="en-US" sz="2400" b="1" i="0" u="none" strike="noStrike" cap="none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Arial"/>
              </a:rPr>
              <a:t>　　④</a:t>
            </a:r>
            <a:r>
              <a:rPr lang="en-US" sz="2400" b="1" i="0" u="none" strike="noStrike" cap="none" dirty="0" err="1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Arial"/>
              </a:rPr>
              <a:t>講演料</a:t>
            </a:r>
            <a:r>
              <a:rPr lang="en-US" sz="2400" b="1" i="0" u="none" strike="noStrike" cap="none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Arial"/>
              </a:rPr>
              <a:t>：			</a:t>
            </a:r>
            <a:r>
              <a:rPr lang="en-US" sz="2400" b="1" i="0" u="none" strike="noStrike" cap="none" dirty="0" err="1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Arial"/>
              </a:rPr>
              <a:t>なし</a:t>
            </a:r>
            <a:endParaRPr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42900" marR="0" lvl="0" indent="-342900" algn="l" rtl="0">
              <a:lnSpc>
                <a:spcPct val="125000"/>
              </a:lnSpc>
              <a:spcBef>
                <a:spcPts val="48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None/>
            </a:pPr>
            <a:r>
              <a:rPr lang="en-US" sz="2400" b="1" i="0" u="none" strike="noStrike" cap="none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Arial"/>
              </a:rPr>
              <a:t>　　⑤</a:t>
            </a:r>
            <a:r>
              <a:rPr lang="en-US" sz="2400" b="1" i="0" u="none" strike="noStrike" cap="none" dirty="0" err="1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Arial"/>
              </a:rPr>
              <a:t>原稿料</a:t>
            </a:r>
            <a:r>
              <a:rPr lang="en-US" sz="2400" b="1" i="0" u="none" strike="noStrike" cap="none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Arial"/>
              </a:rPr>
              <a:t>：			</a:t>
            </a:r>
            <a:r>
              <a:rPr lang="en-US" sz="2400" b="1" i="0" u="none" strike="noStrike" cap="none" dirty="0" err="1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Arial"/>
              </a:rPr>
              <a:t>なし</a:t>
            </a:r>
            <a:endParaRPr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42900" marR="0" lvl="0" indent="-342900" algn="l" rtl="0">
              <a:lnSpc>
                <a:spcPct val="125000"/>
              </a:lnSpc>
              <a:spcBef>
                <a:spcPts val="48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None/>
            </a:pPr>
            <a:r>
              <a:rPr lang="en-US" sz="2400" b="1" i="0" u="none" strike="noStrike" cap="none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Arial"/>
              </a:rPr>
              <a:t>　　⑥</a:t>
            </a:r>
            <a:r>
              <a:rPr lang="en-US" sz="2400" b="1" i="0" u="none" strike="noStrike" cap="none" dirty="0" err="1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Arial"/>
              </a:rPr>
              <a:t>受託研究・共同研究費</a:t>
            </a:r>
            <a:r>
              <a:rPr lang="en-US" sz="2400" b="1" i="0" u="none" strike="noStrike" cap="none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Arial"/>
              </a:rPr>
              <a:t>：	●●</a:t>
            </a:r>
            <a:r>
              <a:rPr lang="en-US" sz="2400" b="1" i="0" u="none" strike="noStrike" cap="none" dirty="0" err="1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Arial"/>
              </a:rPr>
              <a:t>製薬</a:t>
            </a:r>
            <a:endParaRPr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Arial"/>
              <a:buNone/>
            </a:pPr>
            <a:r>
              <a:rPr lang="en-US" sz="2400" b="1" i="0" u="none" strike="noStrike" cap="none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Arial"/>
              </a:rPr>
              <a:t>　　</a:t>
            </a:r>
            <a:endParaRPr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Arial"/>
              <a:buNone/>
            </a:pPr>
            <a:r>
              <a:rPr lang="en-US" sz="2400" b="1" i="0" u="none" strike="noStrike" cap="none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Arial"/>
              </a:rPr>
              <a:t>　　　　</a:t>
            </a:r>
            <a:endParaRPr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 i="0" u="none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62</Words>
  <PresentationFormat>ワイド画面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メイリオ</vt:lpstr>
      <vt:lpstr>Arial</vt:lpstr>
      <vt:lpstr>Calibri</vt:lpstr>
      <vt:lpstr>ホワイト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modified xsi:type="dcterms:W3CDTF">2024-12-13T05:15:56Z</dcterms:modified>
</cp:coreProperties>
</file>